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eb7463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eb7463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Meditation on Breathing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Sarah Dan Jones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Sarah Dan Jones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39950"/>
            <a:ext cx="80448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Melody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breathe in, I’ll breathe in peace.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breathe out, I’ll breathe out love.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Descant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breathe in, I’ll breathe in peace.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breathe out, I’ll breathe out love.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Drone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Breathe in. Breathe out.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